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9/9e/Flag_of_Japan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commons/3/37/Imperial_Seal_of_Japan.sv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commons/6/60/Flag_of_Suriname.sv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commons/5/5e/Flag_of_Russia_1991-1993.sv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commons/b/b7/Armoiries_r%C3%A9publique_fran%C3%A7aise.sv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f/f2/Coat_of_Arms_of_the_Russian_Federation.sv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ru/2/21/Coat_of_arms_of_South_Africa.s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8/86/Coat_of_arms_of_Suriname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tates-world.ru/flags/29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1628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es-world.ru/arms/25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449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es-world.ru/flags/14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23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айл:Armoiries république française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6553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es-world.ru/flags/474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айл:Coat of arms of South Africa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"/>
            <a:ext cx="6172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айл:Flag of Japan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7511395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айл:Imperial Seal of Japan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914400"/>
            <a:ext cx="73914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айл:Flag of Russia 1991-1993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6667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айл:Coat of Arms of the Russian Federation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1" y="838200"/>
            <a:ext cx="488019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айл:Flag of Suriname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713039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states-world.ru/arms/294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7543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айл:Coat of arms of Surinam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7238999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Государственный флаг Республики Беларус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82000" cy="50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сударственный герб Республики Беларус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543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es-world.ru/flags/ger-f0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50" y="2194719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es-world.ru/arms/67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5638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es-world.ru/flags/115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620000" cy="473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es-world.ru/arms/115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5638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es-world.ru/flags/223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63055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es-world.ru/arms/223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46672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es-world.ru/flags/25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54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EE498BE5ADD1444AF39A1B46B481471" ma:contentTypeVersion="0" ma:contentTypeDescription="Создание документа." ma:contentTypeScope="" ma:versionID="ab17a891c3fea1077d9a88d2436d37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6E54EA2-EC46-461B-96E5-9F744DC61A16}"/>
</file>

<file path=customXml/itemProps2.xml><?xml version="1.0" encoding="utf-8"?>
<ds:datastoreItem xmlns:ds="http://schemas.openxmlformats.org/officeDocument/2006/customXml" ds:itemID="{E23F0A8C-653E-4945-960A-3434BE111022}"/>
</file>

<file path=customXml/itemProps3.xml><?xml version="1.0" encoding="utf-8"?>
<ds:datastoreItem xmlns:ds="http://schemas.openxmlformats.org/officeDocument/2006/customXml" ds:itemID="{2F4C67F6-309E-4102-8482-8364CD79A9DC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154</TotalTime>
  <Words>0</Words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Саша</cp:lastModifiedBy>
  <cp:revision>23</cp:revision>
  <dcterms:modified xsi:type="dcterms:W3CDTF">2011-02-20T20:09:09Z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0x0101002EE498BE5ADD1444AF39A1B46B481471</vt:lpwstr>
  </property>
</Properties>
</file>